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4" r:id="rId10"/>
    <p:sldId id="264" r:id="rId11"/>
    <p:sldId id="265" r:id="rId12"/>
    <p:sldId id="269" r:id="rId13"/>
    <p:sldId id="270" r:id="rId14"/>
    <p:sldId id="271" r:id="rId15"/>
    <p:sldId id="266" r:id="rId16"/>
    <p:sldId id="272" r:id="rId17"/>
    <p:sldId id="273" r:id="rId18"/>
    <p:sldId id="267" r:id="rId19"/>
    <p:sldId id="268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B952A-578E-4CE5-A1E4-1AF4186895F2}" type="datetimeFigureOut">
              <a:rPr lang="pl-PL" smtClean="0"/>
              <a:t>11.07.2018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BBF3-C909-40BF-BA2E-F75F5E2185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1344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B952A-578E-4CE5-A1E4-1AF4186895F2}" type="datetimeFigureOut">
              <a:rPr lang="pl-PL" smtClean="0"/>
              <a:t>11.07.2018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BBF3-C909-40BF-BA2E-F75F5E2185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8938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B952A-578E-4CE5-A1E4-1AF4186895F2}" type="datetimeFigureOut">
              <a:rPr lang="pl-PL" smtClean="0"/>
              <a:t>11.07.2018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BBF3-C909-40BF-BA2E-F75F5E2185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4218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B952A-578E-4CE5-A1E4-1AF4186895F2}" type="datetimeFigureOut">
              <a:rPr lang="pl-PL" smtClean="0"/>
              <a:t>11.07.2018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BBF3-C909-40BF-BA2E-F75F5E2185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1386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B952A-578E-4CE5-A1E4-1AF4186895F2}" type="datetimeFigureOut">
              <a:rPr lang="pl-PL" smtClean="0"/>
              <a:t>11.07.2018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BBF3-C909-40BF-BA2E-F75F5E2185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5287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B952A-578E-4CE5-A1E4-1AF4186895F2}" type="datetimeFigureOut">
              <a:rPr lang="pl-PL" smtClean="0"/>
              <a:t>11.07.2018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BBF3-C909-40BF-BA2E-F75F5E2185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4305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B952A-578E-4CE5-A1E4-1AF4186895F2}" type="datetimeFigureOut">
              <a:rPr lang="pl-PL" smtClean="0"/>
              <a:t>11.07.2018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BBF3-C909-40BF-BA2E-F75F5E218529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145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B952A-578E-4CE5-A1E4-1AF4186895F2}" type="datetimeFigureOut">
              <a:rPr lang="pl-PL" smtClean="0"/>
              <a:t>11.07.2018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BBF3-C909-40BF-BA2E-F75F5E218529}" type="slidenum">
              <a:rPr lang="pl-PL" smtClean="0"/>
              <a:t>‹#›</a:t>
            </a:fld>
            <a:endParaRPr lang="pl-P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70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B952A-578E-4CE5-A1E4-1AF4186895F2}" type="datetimeFigureOut">
              <a:rPr lang="pl-PL" smtClean="0"/>
              <a:t>11.07.2018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BBF3-C909-40BF-BA2E-F75F5E2185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1822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B952A-578E-4CE5-A1E4-1AF4186895F2}" type="datetimeFigureOut">
              <a:rPr lang="pl-PL" smtClean="0"/>
              <a:t>11.07.2018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BBF3-C909-40BF-BA2E-F75F5E2185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4633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B952A-578E-4CE5-A1E4-1AF4186895F2}" type="datetimeFigureOut">
              <a:rPr lang="pl-PL" smtClean="0"/>
              <a:t>11.07.2018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BBF3-C909-40BF-BA2E-F75F5E2185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761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2FB952A-578E-4CE5-A1E4-1AF4186895F2}" type="datetimeFigureOut">
              <a:rPr lang="pl-PL" smtClean="0"/>
              <a:t>11.07.2018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FBBF3-C909-40BF-BA2E-F75F5E2185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241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„Mieszkam TU, więc znam </a:t>
            </a:r>
            <a:br>
              <a:rPr lang="pl-PL" dirty="0" smtClean="0"/>
            </a:br>
            <a:r>
              <a:rPr lang="pl-PL" dirty="0" smtClean="0"/>
              <a:t>i szanuję tradycje Górnego Śląska”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42646" y="3509963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pl-PL" b="1" dirty="0" smtClean="0"/>
              <a:t>Innowacja pedagogiczna z edukacji regionalnej</a:t>
            </a:r>
          </a:p>
          <a:p>
            <a:endParaRPr lang="pl-PL" dirty="0" smtClean="0"/>
          </a:p>
          <a:p>
            <a:r>
              <a:rPr lang="pl-PL" dirty="0"/>
              <a:t>m</a:t>
            </a:r>
            <a:r>
              <a:rPr lang="pl-PL" dirty="0" smtClean="0"/>
              <a:t>gr Joanna Rogalska</a:t>
            </a:r>
          </a:p>
          <a:p>
            <a:r>
              <a:rPr lang="pl-PL" dirty="0"/>
              <a:t>m</a:t>
            </a:r>
            <a:r>
              <a:rPr lang="pl-PL" dirty="0" smtClean="0"/>
              <a:t>gr Gabriela Iwanek-Wilk</a:t>
            </a:r>
          </a:p>
          <a:p>
            <a:r>
              <a:rPr lang="pl-PL" dirty="0"/>
              <a:t>m</a:t>
            </a:r>
            <a:r>
              <a:rPr lang="pl-PL" dirty="0" smtClean="0"/>
              <a:t>gr Klaudia Prus- Tyrała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1" y="2599849"/>
            <a:ext cx="2379511" cy="362243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896" y="3971925"/>
            <a:ext cx="28575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4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5. Spacer po Imielinie: </a:t>
            </a:r>
            <a:r>
              <a:rPr lang="pl-PL" sz="1400" dirty="0" smtClean="0"/>
              <a:t>Kolejnym wydarzeniem była piesza wycieczka po okolicy podczas , której uczniowie odwiedzili ciekawe miejsca w naszym mieście i wysłuchali ich historii. W wycieczce klasy VI a wziął udział historyk Pan Bartosz Stachoń, który ciekawie opowiedział uczniom o historii kapliczki czy Pomnika Powstańców Śląskich. Natomiast klasie IV a towarzyszyła Pani Ewa Bobrowska, która przeprowadziła również zajęcia przyrodnicze.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8" y="1690688"/>
            <a:ext cx="5801784" cy="435133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558" y="1519310"/>
            <a:ext cx="5460642" cy="452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3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93" y="179706"/>
            <a:ext cx="5801784" cy="435133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2973" y="767740"/>
            <a:ext cx="6319568" cy="51435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76" y="3839884"/>
            <a:ext cx="4831418" cy="301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883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78" y="103031"/>
            <a:ext cx="5093025" cy="3512366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024" y="210320"/>
            <a:ext cx="5367717" cy="299739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78" y="3108959"/>
            <a:ext cx="5270695" cy="349582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894" y="3362178"/>
            <a:ext cx="4843976" cy="324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31" y="179705"/>
            <a:ext cx="5801784" cy="3534166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10" y="179705"/>
            <a:ext cx="4919139" cy="655885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86" y="3577449"/>
            <a:ext cx="3731741" cy="315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62" y="3324186"/>
            <a:ext cx="5088148" cy="330452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908" y="3094892"/>
            <a:ext cx="5291239" cy="3763107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24" y="155730"/>
            <a:ext cx="3731952" cy="4025379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4" y="360610"/>
            <a:ext cx="5056122" cy="309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74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1908" y="365125"/>
            <a:ext cx="10901892" cy="1325563"/>
          </a:xfrm>
        </p:spPr>
        <p:txBody>
          <a:bodyPr/>
          <a:lstStyle/>
          <a:p>
            <a:r>
              <a:rPr lang="pl-PL" sz="2800" b="1" dirty="0" smtClean="0"/>
              <a:t>5. Warsztaty plastyczne: </a:t>
            </a:r>
            <a:r>
              <a:rPr lang="pl-PL" sz="1400" dirty="0" smtClean="0"/>
              <a:t>W ramach tego działania we współpracy z plastyczką Panią Katarzyną Cyroń zorganizowane zostały warsztaty plastyczne podczas, których uczniowie samodzielnie zrobili </a:t>
            </a:r>
            <a:r>
              <a:rPr lang="pl-PL" sz="1400" dirty="0"/>
              <a:t>ś</a:t>
            </a:r>
            <a:r>
              <a:rPr lang="pl-PL" sz="1400" dirty="0" smtClean="0"/>
              <a:t>ląskie wianki- „</a:t>
            </a:r>
            <a:r>
              <a:rPr lang="pl-PL" sz="1400" dirty="0" err="1" smtClean="0"/>
              <a:t>Galandy</a:t>
            </a:r>
            <a:r>
              <a:rPr lang="pl-PL" sz="1400" dirty="0" smtClean="0"/>
              <a:t>”. W ramach  tych zajęć uczniowie również poznali stroje śląskie.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8" y="1690688"/>
            <a:ext cx="5801784" cy="435133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85" y="1690688"/>
            <a:ext cx="540907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0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66" y="235976"/>
            <a:ext cx="5327338" cy="3995504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71" y="84407"/>
            <a:ext cx="4931221" cy="410122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258" y="3567449"/>
            <a:ext cx="5266006" cy="317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6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07" y="170420"/>
            <a:ext cx="4902757" cy="339365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559" y="241703"/>
            <a:ext cx="4263798" cy="265903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32" y="3232597"/>
            <a:ext cx="6145995" cy="344361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51" y="2900741"/>
            <a:ext cx="4270606" cy="337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004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6. Śląskie konkursy:</a:t>
            </a:r>
            <a:r>
              <a:rPr lang="pl-PL" sz="1400" dirty="0" smtClean="0"/>
              <a:t> W trakcie roku szkolnego 2017/2018 uczniowie przygotowywali się do różnych konkursów recytacji w gwarze śląskiej. Recytując teksty gwarowe godnie </a:t>
            </a:r>
            <a:r>
              <a:rPr lang="pl-PL" sz="1400" smtClean="0"/>
              <a:t>reprezentowali naszą </a:t>
            </a:r>
            <a:r>
              <a:rPr lang="pl-PL" sz="1400" dirty="0" smtClean="0"/>
              <a:t>szkołę stając się laureatami tych konkursów.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17" y="1690688"/>
            <a:ext cx="5801784" cy="435133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1876" y="1556325"/>
            <a:ext cx="51893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4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68812"/>
            <a:ext cx="10515600" cy="1983545"/>
          </a:xfrm>
        </p:spPr>
        <p:txBody>
          <a:bodyPr>
            <a:normAutofit lnSpcReduction="10000"/>
          </a:bodyPr>
          <a:lstStyle/>
          <a:p>
            <a:r>
              <a:rPr lang="pl-PL" sz="2600" dirty="0" smtClean="0"/>
              <a:t>Wśród działań innowacyjnych prowadzonych w tej dziedzinie można wymienić również:</a:t>
            </a:r>
          </a:p>
          <a:p>
            <a:r>
              <a:rPr lang="pl-PL" sz="2600" dirty="0"/>
              <a:t> </a:t>
            </a:r>
            <a:r>
              <a:rPr lang="pl-PL" sz="2600" dirty="0" smtClean="0"/>
              <a:t>Tworzenie przez uczniów plakatów promujących nasze miasto,</a:t>
            </a:r>
          </a:p>
          <a:p>
            <a:r>
              <a:rPr lang="pl-PL" sz="2600" dirty="0" smtClean="0"/>
              <a:t>Czytanie na lekcjach tekstów gwarowych i ich interpretowanie oraz  wiele innych.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85" y="2152357"/>
            <a:ext cx="7071169" cy="437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06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98475"/>
            <a:ext cx="10515600" cy="1592214"/>
          </a:xfrm>
        </p:spPr>
        <p:txBody>
          <a:bodyPr>
            <a:normAutofit fontScale="90000"/>
          </a:bodyPr>
          <a:lstStyle/>
          <a:p>
            <a:r>
              <a:rPr lang="pl-PL" sz="1800" dirty="0" smtClean="0"/>
              <a:t>W Szkole Podstawowej nr 2 w Imielinie w roku szkolnym 2017/2018 realizowana była bardzo ciekawa innowacja pedagogiczna mająca na celu pokazanie uczniom swojej małej ojczyzny, bliższe poznanie gwary naszego regionu, tradycji, zwyczajów i obyczajów tutaj panujących. W innowacji udział wzięły dwie klasy: klasa IV a oraz klasa VI a. Obie klasy miały możliwość uczestniczyć w różnego rodzaju zajęciach, warsztatach, spotkaniach realizowanym w ramach tej innowacji.  </a:t>
            </a:r>
            <a:br>
              <a:rPr lang="pl-PL" sz="1800" dirty="0" smtClean="0"/>
            </a:br>
            <a:r>
              <a:rPr lang="pl-PL" sz="1300" dirty="0"/>
              <a:t/>
            </a:r>
            <a:br>
              <a:rPr lang="pl-PL" sz="1300" dirty="0"/>
            </a:br>
            <a:r>
              <a:rPr lang="pl-PL" sz="2800" b="1" dirty="0" smtClean="0"/>
              <a:t>1.  </a:t>
            </a:r>
            <a:r>
              <a:rPr lang="pl-PL" sz="2000" b="1" dirty="0" smtClean="0"/>
              <a:t>Andrzejki po śląsku. </a:t>
            </a:r>
            <a:endParaRPr lang="pl-PL" sz="2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Realizacja innowacji rozpoczęła się w listopadzie 2017 r. Był to czas zbliżających się Andrzejek. W związku z tym uczniowie wzięli udział w spotkaniu andrzejkowym, na które zaproszone zostały mieszkanki Imielina, które opowiedziały uczniom o tym jak to dawniej bywało.</a:t>
            </a:r>
          </a:p>
          <a:p>
            <a:endParaRPr lang="pl-PL" sz="1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6" y="2747963"/>
            <a:ext cx="5087816" cy="3429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16" y="2747963"/>
            <a:ext cx="47419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16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Uczniowie podczas tego wydarzenia mieli okazję wysłuchać ciekawych opowieści, obejrzeć przygotowaną przez naszych gości wystawę pamiątek rodzinnych, a nawet sobie powróżyć. Była to też okazja do spróbowania tzw. „</a:t>
            </a:r>
            <a:r>
              <a:rPr lang="pl-PL" sz="1800" dirty="0" err="1" smtClean="0"/>
              <a:t>szkubania</a:t>
            </a:r>
            <a:r>
              <a:rPr lang="pl-PL" sz="1800" dirty="0" smtClean="0"/>
              <a:t> pierza”.</a:t>
            </a:r>
            <a:endParaRPr lang="pl-PL" sz="1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91" y="1488000"/>
            <a:ext cx="5115982" cy="435133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82" y="1488000"/>
            <a:ext cx="539961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b="1" dirty="0" smtClean="0"/>
              <a:t>Wspólne wróżenie było bardzo emocjonujące.</a:t>
            </a:r>
            <a:endParaRPr lang="pl-PL" sz="24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924099"/>
            <a:ext cx="5333577" cy="400018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614" y="1690688"/>
            <a:ext cx="6284890" cy="441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1" dirty="0" smtClean="0"/>
              <a:t>2.Jasełka po śląsku: </a:t>
            </a:r>
            <a:r>
              <a:rPr lang="pl-PL" sz="1400" dirty="0" smtClean="0"/>
              <a:t>kolejnym ciekawym wydarzeniem było przygotowanie przez klasę VI a jasełek w gwarze śląskiej. Uczniowie przygotowywali się pod okiem Pani Anny Cyroń, a swoje aktorskie i gwarowe umiejętności zaprezentowali na forum szkoły w okresie Bożonarodzeniowym, udali się również z jasełkami do Przedszkola Miejskiego w Imielinie.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8" y="1797490"/>
            <a:ext cx="5315846" cy="435133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691" y="1797490"/>
            <a:ext cx="5478763" cy="446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678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94987" cy="1325563"/>
          </a:xfrm>
        </p:spPr>
        <p:txBody>
          <a:bodyPr>
            <a:normAutofit/>
          </a:bodyPr>
          <a:lstStyle/>
          <a:p>
            <a:r>
              <a:rPr lang="pl-PL" sz="2000" b="1" dirty="0" smtClean="0"/>
              <a:t>Jasełka w Przedszkolu Miejskim w Imielinie</a:t>
            </a:r>
            <a:endParaRPr lang="pl-PL" sz="20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23" y="1825625"/>
            <a:ext cx="5801784" cy="435133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021" y="676494"/>
            <a:ext cx="5572897" cy="448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7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1" dirty="0" smtClean="0"/>
              <a:t>3. Wigilia po śląsku. </a:t>
            </a:r>
            <a:r>
              <a:rPr lang="pl-PL" sz="1400" dirty="0" smtClean="0"/>
              <a:t>W ramach innowacji została zorganizowana wigilia klasy </a:t>
            </a:r>
            <a:r>
              <a:rPr lang="pl-PL" sz="1400" dirty="0" err="1" smtClean="0"/>
              <a:t>VIa</a:t>
            </a:r>
            <a:r>
              <a:rPr lang="pl-PL" sz="1400" dirty="0" smtClean="0"/>
              <a:t> wraz z rodzicami. Podczas tego wydarzenia rodzicie obejrzeli jasełka po śląsku, jak również wraz z dziećmi przygotowali wiele tradycyjnych świątecznych potraw do degustacji.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41" y="1690688"/>
            <a:ext cx="5801784" cy="435133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626" y="1690688"/>
            <a:ext cx="551453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6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1" dirty="0" smtClean="0"/>
              <a:t>4. Życzenia na śląską nutę: </a:t>
            </a:r>
            <a:r>
              <a:rPr lang="pl-PL" sz="1400" dirty="0" smtClean="0"/>
              <a:t>Z okazji Świąt Bożego Narodzenia klasy biorące udział w innowacji nagrały film z </a:t>
            </a:r>
            <a:r>
              <a:rPr lang="pl-PL" sz="1400" dirty="0" err="1" smtClean="0"/>
              <a:t>kolendą</a:t>
            </a:r>
            <a:r>
              <a:rPr lang="pl-PL" sz="1400" dirty="0" smtClean="0"/>
              <a:t> po śląsku i życzeniami dla całej społeczności szkolnej przekazanymi też w gwarze śląskiej. Film został opublikowany na stronie szkoły i szkolnym </a:t>
            </a:r>
            <a:r>
              <a:rPr lang="pl-PL" sz="1400" dirty="0" err="1" smtClean="0"/>
              <a:t>facebooku</a:t>
            </a:r>
            <a:r>
              <a:rPr lang="pl-PL" sz="1400" dirty="0" smtClean="0"/>
              <a:t>.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88" y="1690688"/>
            <a:ext cx="5801784" cy="435133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034" y="1690688"/>
            <a:ext cx="5100256" cy="465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49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1" y="0"/>
            <a:ext cx="5240380" cy="324963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908" y="1624818"/>
            <a:ext cx="6370043" cy="407002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83" y="3384041"/>
            <a:ext cx="5060076" cy="328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18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TM02892315[[fn=Smuga]]</Template>
  <TotalTime>1584</TotalTime>
  <Words>498</Words>
  <Application>Microsoft Office PowerPoint</Application>
  <PresentationFormat>Panoramiczny</PresentationFormat>
  <Paragraphs>20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3" baseType="lpstr">
      <vt:lpstr>Calibri</vt:lpstr>
      <vt:lpstr>Calibri Light</vt:lpstr>
      <vt:lpstr>Wingdings 2</vt:lpstr>
      <vt:lpstr>HDOfficeLightV0</vt:lpstr>
      <vt:lpstr>„Mieszkam TU, więc znam  i szanuję tradycje Górnego Śląska”</vt:lpstr>
      <vt:lpstr>W Szkole Podstawowej nr 2 w Imielinie w roku szkolnym 2017/2018 realizowana była bardzo ciekawa innowacja pedagogiczna mająca na celu pokazanie uczniom swojej małej ojczyzny, bliższe poznanie gwary naszego regionu, tradycji, zwyczajów i obyczajów tutaj panujących. W innowacji udział wzięły dwie klasy: klasa IV a oraz klasa VI a. Obie klasy miały możliwość uczestniczyć w różnego rodzaju zajęciach, warsztatach, spotkaniach realizowanym w ramach tej innowacji.    1.  Andrzejki po śląsku. </vt:lpstr>
      <vt:lpstr>Uczniowie podczas tego wydarzenia mieli okazję wysłuchać ciekawych opowieści, obejrzeć przygotowaną przez naszych gości wystawę pamiątek rodzinnych, a nawet sobie powróżyć. Była to też okazja do spróbowania tzw. „szkubania pierza”.</vt:lpstr>
      <vt:lpstr>Wspólne wróżenie było bardzo emocjonujące.</vt:lpstr>
      <vt:lpstr>2.Jasełka po śląsku: kolejnym ciekawym wydarzeniem było przygotowanie przez klasę VI a jasełek w gwarze śląskiej. Uczniowie przygotowywali się pod okiem Pani Anny Cyroń, a swoje aktorskie i gwarowe umiejętności zaprezentowali na forum szkoły w okresie Bożonarodzeniowym, udali się również z jasełkami do Przedszkola Miejskiego w Imielinie.</vt:lpstr>
      <vt:lpstr>Jasełka w Przedszkolu Miejskim w Imielinie</vt:lpstr>
      <vt:lpstr>3. Wigilia po śląsku. W ramach innowacji została zorganizowana wigilia klasy VIa wraz z rodzicami. Podczas tego wydarzenia rodzicie obejrzeli jasełka po śląsku, jak również wraz z dziećmi przygotowali wiele tradycyjnych świątecznych potraw do degustacji.</vt:lpstr>
      <vt:lpstr>4. Życzenia na śląską nutę: Z okazji Świąt Bożego Narodzenia klasy biorące udział w innowacji nagrały film z kolendą po śląsku i życzeniami dla całej społeczności szkolnej przekazanymi też w gwarze śląskiej. Film został opublikowany na stronie szkoły i szkolnym facebooku.</vt:lpstr>
      <vt:lpstr>Prezentacja programu PowerPoint</vt:lpstr>
      <vt:lpstr>5. Spacer po Imielinie: Kolejnym wydarzeniem była piesza wycieczka po okolicy podczas , której uczniowie odwiedzili ciekawe miejsca w naszym mieście i wysłuchali ich historii. W wycieczce klasy VI a wziął udział historyk Pan Bartosz Stachoń, który ciekawie opowiedział uczniom o historii kapliczki czy Pomnika Powstańców Śląskich. Natomiast klasie IV a towarzyszyła Pani Ewa Bobrowska, która przeprowadziła również zajęcia przyrodnicze.</vt:lpstr>
      <vt:lpstr>Prezentacja programu PowerPoint</vt:lpstr>
      <vt:lpstr>Prezentacja programu PowerPoint</vt:lpstr>
      <vt:lpstr>Prezentacja programu PowerPoint</vt:lpstr>
      <vt:lpstr>Prezentacja programu PowerPoint</vt:lpstr>
      <vt:lpstr>5. Warsztaty plastyczne: W ramach tego działania we współpracy z plastyczką Panią Katarzyną Cyroń zorganizowane zostały warsztaty plastyczne podczas, których uczniowie samodzielnie zrobili śląskie wianki- „Galandy”. W ramach  tych zajęć uczniowie również poznali stroje śląskie.</vt:lpstr>
      <vt:lpstr>Prezentacja programu PowerPoint</vt:lpstr>
      <vt:lpstr>Prezentacja programu PowerPoint</vt:lpstr>
      <vt:lpstr>6. Śląskie konkursy: W trakcie roku szkolnego 2017/2018 uczniowie przygotowywali się do różnych konkursów recytacji w gwarze śląskiej. Recytując teksty gwarowe godnie reprezentowali naszą szkołę stając się laureatami tych konkursów.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„Mieszkam TU, więc znam i szanuję tradycje Górnego Śląska”</dc:title>
  <dc:creator>Joanna</dc:creator>
  <cp:lastModifiedBy>Dyrektor Szkoły</cp:lastModifiedBy>
  <cp:revision>26</cp:revision>
  <dcterms:created xsi:type="dcterms:W3CDTF">2018-07-03T08:42:31Z</dcterms:created>
  <dcterms:modified xsi:type="dcterms:W3CDTF">2018-07-11T11:16:54Z</dcterms:modified>
</cp:coreProperties>
</file>